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88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A9EB-BFDE-47DE-8C6A-4BA3E5114EBA}" type="datetimeFigureOut">
              <a:rPr lang="el-GR" smtClean="0"/>
              <a:pPr/>
              <a:t>21/2/2023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95BF-1449-4E6D-B299-5DA50F5D4BE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295BF-1449-4E6D-B299-5DA50F5D4BEC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99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Τρίτη 19 Ιανουαρίου 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l-GR"/>
              <a:t>Τρίτη 19 Ιανουαρίου 2021</a:t>
            </a:r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l-GR"/>
              <a:t>Δροσινου  Κορέα, Μ. Παρασκευή 17  Μαρτίου 2023</a:t>
            </a: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drossinou@hotmail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Στρογγυλεμένο ορθογώνιο"/>
          <p:cNvSpPr/>
          <p:nvPr/>
        </p:nvSpPr>
        <p:spPr>
          <a:xfrm>
            <a:off x="4927690" y="2564225"/>
            <a:ext cx="4232811" cy="25912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Ο βαθμός   δυσκολίας</a:t>
            </a:r>
            <a:r>
              <a:rPr lang="en-US" sz="2400" b="1" dirty="0"/>
              <a:t> </a:t>
            </a:r>
            <a:r>
              <a:rPr lang="el-GR" sz="2400" b="1" dirty="0"/>
              <a:t>   στη μελέτη  του μαθήματος.</a:t>
            </a:r>
            <a:r>
              <a:rPr lang="en-US" sz="2400" b="1" dirty="0"/>
              <a:t> </a:t>
            </a:r>
            <a:r>
              <a:rPr lang="el-GR" sz="2400" b="1" dirty="0"/>
              <a:t> </a:t>
            </a:r>
          </a:p>
          <a:p>
            <a:pPr algn="ctr"/>
            <a:r>
              <a:rPr lang="el-GR" sz="2400" b="1" dirty="0"/>
              <a:t>   Η ψυχοδυναμική θεώρηση των μνημονικών διεργασιών.</a:t>
            </a:r>
            <a:endParaRPr lang="el-GR" sz="24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054096" y="5121862"/>
            <a:ext cx="5910392" cy="12148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br>
              <a:rPr lang="el-GR" sz="1200" dirty="0"/>
            </a:br>
            <a:br>
              <a:rPr lang="el-GR" sz="1200" dirty="0"/>
            </a:br>
            <a:br>
              <a:rPr lang="el-GR" sz="1200" dirty="0"/>
            </a:br>
            <a:br>
              <a:rPr lang="el-GR" sz="1200" dirty="0"/>
            </a:br>
            <a:r>
              <a:rPr lang="el-GR" sz="1200" b="1" dirty="0">
                <a:solidFill>
                  <a:srgbClr val="002060"/>
                </a:solidFill>
              </a:rPr>
              <a:t>Μαρία </a:t>
            </a:r>
            <a:r>
              <a:rPr lang="el-GR" sz="1200" b="1" dirty="0" err="1">
                <a:solidFill>
                  <a:srgbClr val="002060"/>
                </a:solidFill>
              </a:rPr>
              <a:t>Δροσινού</a:t>
            </a:r>
            <a:r>
              <a:rPr lang="el-GR" sz="1200" b="1" dirty="0">
                <a:solidFill>
                  <a:srgbClr val="002060"/>
                </a:solidFill>
              </a:rPr>
              <a:t> Κορέα,</a:t>
            </a:r>
            <a:br>
              <a:rPr lang="el-GR" sz="1200" b="1" dirty="0">
                <a:solidFill>
                  <a:srgbClr val="002060"/>
                </a:solidFill>
              </a:rPr>
            </a:br>
            <a:r>
              <a:rPr lang="el-GR" sz="1200" dirty="0">
                <a:solidFill>
                  <a:srgbClr val="002060"/>
                </a:solidFill>
              </a:rPr>
              <a:t>Επίκουρος Καθηγήτρια Ειδικής Αγωγής και Εκπαίδευσης (ΦΕΚ 1603/31.12.2018, τ. Γ), Τμήμα Φιλολογίας, Σχολή Ανθρωπιστικών Επιστημών και Πολιτισμικών Σπουδών, Πανεπιστήμιο Πελοποννήσου, Εξωτερική επιστημονική συνεργάτης στο Γεωπονικό Πανεπιστήμιο Αθηνών, αρμόδια για  την συμβουλευτική φοιτητών με Ειδικές Εκπαιδευτικές Ανάγκες και Αναπηρίες </a:t>
            </a:r>
            <a:br>
              <a:rPr lang="el-GR" sz="1200" dirty="0">
                <a:solidFill>
                  <a:srgbClr val="002060"/>
                </a:solidFill>
              </a:rPr>
            </a:br>
            <a:r>
              <a:rPr lang="el-GR" sz="1200" b="1" dirty="0" err="1">
                <a:solidFill>
                  <a:srgbClr val="002060"/>
                </a:solidFill>
              </a:rPr>
              <a:t>Email</a:t>
            </a:r>
            <a:r>
              <a:rPr lang="el-GR" sz="1200" b="1" dirty="0">
                <a:solidFill>
                  <a:srgbClr val="002060"/>
                </a:solidFill>
              </a:rPr>
              <a:t>: </a:t>
            </a:r>
            <a:r>
              <a:rPr lang="el-GR" sz="1200" b="1" dirty="0" err="1">
                <a:solidFill>
                  <a:srgbClr val="002060"/>
                </a:solidFill>
                <a:hlinkClick r:id="rId3"/>
              </a:rPr>
              <a:t>drossinou@hotmail.com</a:t>
            </a:r>
            <a:r>
              <a:rPr lang="el-GR" sz="1200" b="1" dirty="0">
                <a:solidFill>
                  <a:srgbClr val="002060"/>
                </a:solidFill>
              </a:rPr>
              <a:t>, </a:t>
            </a:r>
            <a:r>
              <a:rPr lang="en-US" sz="1200" b="1" dirty="0">
                <a:solidFill>
                  <a:srgbClr val="002060"/>
                </a:solidFill>
              </a:rPr>
              <a:t>career.drossinou@aua.gr</a:t>
            </a:r>
            <a:endParaRPr lang="el-GR" sz="1200" b="1" dirty="0">
              <a:solidFill>
                <a:srgbClr val="00206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 rot="16200000">
            <a:off x="-2219661" y="2501942"/>
            <a:ext cx="5373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«</a:t>
            </a:r>
            <a:endParaRPr lang="el-GR" sz="1000" b="1" dirty="0"/>
          </a:p>
        </p:txBody>
      </p:sp>
      <p:pic>
        <p:nvPicPr>
          <p:cNvPr id="5" name="3 - Θέση περιεχομένου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-225425" y="5656043"/>
            <a:ext cx="1441450" cy="990600"/>
          </a:xfrm>
          <a:prstGeom prst="rect">
            <a:avLst/>
          </a:prstGeom>
        </p:spPr>
      </p:pic>
      <p:pic>
        <p:nvPicPr>
          <p:cNvPr id="6" name="5 - Θέση περιεχομένου" descr="attach.ms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6400424"/>
            <a:ext cx="2952328" cy="457576"/>
          </a:xfrm>
          <a:prstGeom prst="rect">
            <a:avLst/>
          </a:prstGeom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932040" y="6305550"/>
            <a:ext cx="3678560" cy="476250"/>
          </a:xfrm>
        </p:spPr>
        <p:txBody>
          <a:bodyPr/>
          <a:lstStyle/>
          <a:p>
            <a:r>
              <a:rPr lang="el-GR"/>
              <a:t>Δροσινου  Κορέα, Μ. Παρασκευή 17  Μαρτίου 2023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1187624" y="116632"/>
            <a:ext cx="5976664" cy="646331"/>
          </a:xfrm>
          <a:prstGeom prst="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Εργαστήρια μνημονικών τεχνικών στο ΓΠΑ το ακαδημαϊκό έτος </a:t>
            </a:r>
            <a:r>
              <a:rPr lang="en-US" dirty="0"/>
              <a:t>2022-2023</a:t>
            </a:r>
            <a:r>
              <a:rPr lang="el-GR" dirty="0"/>
              <a:t>: Τρίτη, ώρα:  13.00-15.00</a:t>
            </a:r>
          </a:p>
        </p:txBody>
      </p:sp>
      <p:sp>
        <p:nvSpPr>
          <p:cNvPr id="12" name="11 - TextBox"/>
          <p:cNvSpPr txBox="1"/>
          <p:nvPr/>
        </p:nvSpPr>
        <p:spPr>
          <a:xfrm>
            <a:off x="7236296" y="188640"/>
            <a:ext cx="1728192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1400" b="1" dirty="0"/>
              <a:t>Αύξων Αριθμός: 3 Ημερομηνία:</a:t>
            </a:r>
            <a:r>
              <a:rPr lang="en-US" sz="1400" b="1" dirty="0"/>
              <a:t>17</a:t>
            </a:r>
            <a:endParaRPr lang="el-GR" sz="1400" b="1" dirty="0"/>
          </a:p>
          <a:p>
            <a:r>
              <a:rPr lang="en-US" sz="1400" b="1" dirty="0"/>
              <a:t>2023    17</a:t>
            </a:r>
            <a:r>
              <a:rPr lang="el-GR" sz="1400" b="1" dirty="0"/>
              <a:t> Μαρτίου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AC24036-93D0-4960-A812-AEE7AADD0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9927" y="855076"/>
            <a:ext cx="3738493" cy="181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43404C6-2036-4E5D-A8B6-6C61C79F3D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260" y="5111997"/>
            <a:ext cx="1641399" cy="148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FA3C0D-EE0F-4F0A-8E36-4A2A836829BF}"/>
              </a:ext>
            </a:extLst>
          </p:cNvPr>
          <p:cNvSpPr txBox="1"/>
          <p:nvPr/>
        </p:nvSpPr>
        <p:spPr>
          <a:xfrm rot="16200000">
            <a:off x="-2255515" y="2496772"/>
            <a:ext cx="5320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Στο πλαίσιο της υλοποίησης της Πράξης «Υποστήριξη Παρεμβάσεων Κοινωνικής Μέριμνας Φοιτητών του Γεωπονικού Πανεπιστημίου </a:t>
            </a:r>
            <a:r>
              <a:rPr lang="el-GR" sz="800" b="1" kern="1200" dirty="0" err="1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θηνών</a:t>
            </a:r>
            <a:r>
              <a:rPr lang="el-GR" sz="800" b="1" kern="1200" dirty="0"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» με Κωδικό ΟΠΣ 5010845, η οποία έχει ενταχθεί στο Επιχειρησιακό Πρόγραμμα «Ανάπτυξη Ανθρώπινου Δυναμικού, Εκπαίδευση και Δια Βίου Μάθηση» που συγχρηματοδοτείται από το Ευρωπαϊκό Κοινωνικό Ταμείο (ΕΚΤ)»_</a:t>
            </a:r>
            <a:endParaRPr lang="el-GR" sz="800" b="1" dirty="0">
              <a:latin typeface="Arial Narrow" panose="020B0606020202030204" pitchFamily="34" charset="0"/>
            </a:endParaRPr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E39022BF-91C9-3196-E5B5-22758E3D1E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2177693" y="2266776"/>
            <a:ext cx="5234178" cy="796225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8946183-C108-02A2-8B9F-ABDA3687C1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19" y="2783881"/>
            <a:ext cx="4818801" cy="23133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4C5F0F8-7579-5471-9AFD-DE8BBAF908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5757318">
            <a:off x="763190" y="615384"/>
            <a:ext cx="2328633" cy="2271558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5B93FC6-B1C6-5058-ED24-46F9DBD34A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72875">
            <a:off x="1812877" y="471907"/>
            <a:ext cx="4505334" cy="30787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174</Words>
  <Application>Microsoft Office PowerPoint</Application>
  <PresentationFormat>Προβολή στην οθόνη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8" baseType="lpstr">
      <vt:lpstr>Arial Narrow</vt:lpstr>
      <vt:lpstr>Calibri</vt:lpstr>
      <vt:lpstr>Corbel</vt:lpstr>
      <vt:lpstr>Gill Sans MT</vt:lpstr>
      <vt:lpstr>Verdana</vt:lpstr>
      <vt:lpstr>Wingdings 2</vt:lpstr>
      <vt:lpstr>Ηλιοστάσιο</vt:lpstr>
      <vt:lpstr>    Μαρία Δροσινού Κορέα, Επίκουρος Καθηγήτρια Ειδικής Αγωγής και Εκπαίδευσης (ΦΕΚ 1603/31.12.2018, τ. Γ), Τμήμα Φιλολογίας, Σχολή Ανθρωπιστικών Επιστημών και Πολιτισμικών Σπουδών, Πανεπιστήμιο Πελοποννήσου, Εξωτερική επιστημονική συνεργάτης στο Γεωπονικό Πανεπιστήμιο Αθηνών, αρμόδια για  την συμβουλευτική φοιτητών με Ειδικές Εκπαιδευτικές Ανάγκες και Αναπηρίες  Email: drossinou@hotmail.com, career.drossinou@aua.gr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maraki</dc:creator>
  <cp:lastModifiedBy>maraki</cp:lastModifiedBy>
  <cp:revision>38</cp:revision>
  <dcterms:created xsi:type="dcterms:W3CDTF">2019-09-10T10:04:15Z</dcterms:created>
  <dcterms:modified xsi:type="dcterms:W3CDTF">2023-02-21T18:25:22Z</dcterms:modified>
</cp:coreProperties>
</file>